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+Centres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tracking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 livraison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normes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